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2144</Words>
  <Application>Microsoft Office PowerPoint</Application>
  <PresentationFormat>Ecrã Panorâmico</PresentationFormat>
  <Paragraphs>189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11</cp:revision>
  <dcterms:created xsi:type="dcterms:W3CDTF">2021-01-17T01:43:54Z</dcterms:created>
  <dcterms:modified xsi:type="dcterms:W3CDTF">2021-01-18T18:03:30Z</dcterms:modified>
</cp:coreProperties>
</file>